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Lst>
  <p:sldSz cy="5143500" cx="9144000"/>
  <p:notesSz cx="6858000" cy="9144000"/>
  <p:embeddedFontLst>
    <p:embeddedFont>
      <p:font typeface="Montserrat"/>
      <p:regular r:id="rId15"/>
      <p:bold r:id="rId16"/>
      <p:italic r:id="rId17"/>
      <p:boldItalic r:id="rId18"/>
    </p:embeddedFont>
    <p:embeddedFont>
      <p:font typeface="Lato"/>
      <p:regular r:id="rId19"/>
      <p:bold r:id="rId20"/>
      <p:italic r:id="rId21"/>
      <p:boldItalic r:id="rId2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Lato-bold.fntdata"/><Relationship Id="rId11" Type="http://schemas.openxmlformats.org/officeDocument/2006/relationships/slide" Target="slides/slide6.xml"/><Relationship Id="rId22" Type="http://schemas.openxmlformats.org/officeDocument/2006/relationships/font" Target="fonts/Lato-boldItalic.fntdata"/><Relationship Id="rId10" Type="http://schemas.openxmlformats.org/officeDocument/2006/relationships/slide" Target="slides/slide5.xml"/><Relationship Id="rId21" Type="http://schemas.openxmlformats.org/officeDocument/2006/relationships/font" Target="fonts/Lato-italic.fntdata"/><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font" Target="fonts/Montserrat-regular.fntdata"/><Relationship Id="rId14" Type="http://schemas.openxmlformats.org/officeDocument/2006/relationships/slide" Target="slides/slide9.xml"/><Relationship Id="rId17" Type="http://schemas.openxmlformats.org/officeDocument/2006/relationships/font" Target="fonts/Montserrat-italic.fntdata"/><Relationship Id="rId16" Type="http://schemas.openxmlformats.org/officeDocument/2006/relationships/font" Target="fonts/Montserrat-bold.fntdata"/><Relationship Id="rId5" Type="http://schemas.openxmlformats.org/officeDocument/2006/relationships/notesMaster" Target="notesMasters/notesMaster1.xml"/><Relationship Id="rId19" Type="http://schemas.openxmlformats.org/officeDocument/2006/relationships/font" Target="fonts/Lato-regular.fntdata"/><Relationship Id="rId6" Type="http://schemas.openxmlformats.org/officeDocument/2006/relationships/slide" Target="slides/slide1.xml"/><Relationship Id="rId18" Type="http://schemas.openxmlformats.org/officeDocument/2006/relationships/font" Target="fonts/Montserrat-boldItalic.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29780d530a6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29780d530a6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29780d530a6_0_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29780d530a6_0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29780d530a6_0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29780d530a6_0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29780d530a6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29780d530a6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29780d530a6_0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29780d530a6_0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29780d530a6_0_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29780d530a6_0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29780d530a6_0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29780d530a6_0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29780d530a6_0_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29780d530a6_0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3537150" y="1578400"/>
            <a:ext cx="5017500" cy="1578900"/>
          </a:xfrm>
          <a:prstGeom prst="rect">
            <a:avLst/>
          </a:prstGeom>
        </p:spPr>
        <p:txBody>
          <a:bodyPr anchorCtr="0" anchor="t" bIns="91425" lIns="91425" spcFirstLastPara="1" rIns="91425" wrap="square" tIns="91425">
            <a:norm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7" name="Google Shape;17;p2"/>
          <p:cNvSpPr txBox="1"/>
          <p:nvPr>
            <p:ph idx="1" type="subTitle"/>
          </p:nvPr>
        </p:nvSpPr>
        <p:spPr>
          <a:xfrm>
            <a:off x="5083950" y="3924925"/>
            <a:ext cx="34707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8" name="Google Shape;18;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5"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1"/>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1"/>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1"/>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1"/>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1"/>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1"/>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1"/>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1"/>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1"/>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1"/>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1"/>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1"/>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 name="Google Shape;125;p11"/>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rm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p:nvPr>
            <p:ph idx="1" type="body"/>
          </p:nvPr>
        </p:nvSpPr>
        <p:spPr>
          <a:xfrm>
            <a:off x="823850" y="2643124"/>
            <a:ext cx="4776000" cy="1218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27" name="Google Shape;12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8" name="Shape 128"/>
        <p:cNvGrpSpPr/>
        <p:nvPr/>
      </p:nvGrpSpPr>
      <p:grpSpPr>
        <a:xfrm>
          <a:off x="0" y="0"/>
          <a:ext cx="0" cy="0"/>
          <a:chOff x="0" y="0"/>
          <a:chExt cx="0" cy="0"/>
        </a:xfrm>
      </p:grpSpPr>
      <p:sp>
        <p:nvSpPr>
          <p:cNvPr id="129" name="Google Shape;12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 name="Google Shape;39;p3"/>
          <p:cNvSpPr txBox="1"/>
          <p:nvPr>
            <p:ph type="title"/>
          </p:nvPr>
        </p:nvSpPr>
        <p:spPr>
          <a:xfrm>
            <a:off x="823850" y="2053000"/>
            <a:ext cx="4587000" cy="11487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0" name="Google Shape;40;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6" name="Google Shape;46;p4"/>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47" name="Google Shape;47;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8"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3" name="Google Shape;53;p5"/>
          <p:cNvSpPr txBox="1"/>
          <p:nvPr>
            <p:ph idx="1" type="body"/>
          </p:nvPr>
        </p:nvSpPr>
        <p:spPr>
          <a:xfrm>
            <a:off x="1297500"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5"/>
          <p:cNvSpPr txBox="1"/>
          <p:nvPr>
            <p:ph idx="2" type="body"/>
          </p:nvPr>
        </p:nvSpPr>
        <p:spPr>
          <a:xfrm>
            <a:off x="4933221"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5" name="Google Shape;55;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6"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1" name="Google Shape;61;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2"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7"/>
          <p:cNvSpPr txBox="1"/>
          <p:nvPr>
            <p:ph type="title"/>
          </p:nvPr>
        </p:nvSpPr>
        <p:spPr>
          <a:xfrm>
            <a:off x="1297500" y="393750"/>
            <a:ext cx="3798900" cy="1493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7" name="Google Shape;67;p7"/>
          <p:cNvSpPr txBox="1"/>
          <p:nvPr>
            <p:ph idx="1" type="body"/>
          </p:nvPr>
        </p:nvSpPr>
        <p:spPr>
          <a:xfrm>
            <a:off x="1297500" y="1972550"/>
            <a:ext cx="3798900" cy="2415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8" name="Google Shape;68;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9"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8"/>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8"/>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8"/>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8"/>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8"/>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8"/>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8"/>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8"/>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 name="Google Shape;89;p8"/>
          <p:cNvSpPr txBox="1"/>
          <p:nvPr>
            <p:ph type="title"/>
          </p:nvPr>
        </p:nvSpPr>
        <p:spPr>
          <a:xfrm>
            <a:off x="823850" y="866775"/>
            <a:ext cx="4587000" cy="35211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0" name="Google Shape;90;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9"/>
          <p:cNvSpPr txBox="1"/>
          <p:nvPr>
            <p:ph type="title"/>
          </p:nvPr>
        </p:nvSpPr>
        <p:spPr>
          <a:xfrm>
            <a:off x="1297500" y="1658325"/>
            <a:ext cx="3036300" cy="17517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96" name="Google Shape;96;p9"/>
          <p:cNvSpPr txBox="1"/>
          <p:nvPr>
            <p:ph idx="1" type="subTitle"/>
          </p:nvPr>
        </p:nvSpPr>
        <p:spPr>
          <a:xfrm>
            <a:off x="1297500" y="3538000"/>
            <a:ext cx="30363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97" name="Google Shape;97;p9"/>
          <p:cNvSpPr txBox="1"/>
          <p:nvPr>
            <p:ph idx="2" type="body"/>
          </p:nvPr>
        </p:nvSpPr>
        <p:spPr>
          <a:xfrm>
            <a:off x="4648200" y="1696600"/>
            <a:ext cx="3676800" cy="234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8" name="Google Shape;98;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9"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0"/>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10"/>
          <p:cNvSpPr txBox="1"/>
          <p:nvPr>
            <p:ph idx="1" type="body"/>
          </p:nvPr>
        </p:nvSpPr>
        <p:spPr>
          <a:xfrm>
            <a:off x="812725" y="4305375"/>
            <a:ext cx="6936000" cy="523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04" name="Google Shape;104;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3.png"/><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 Id="rId3"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8.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13"/>
          <p:cNvSpPr txBox="1"/>
          <p:nvPr>
            <p:ph type="ctrTitle"/>
          </p:nvPr>
        </p:nvSpPr>
        <p:spPr>
          <a:xfrm>
            <a:off x="3537150" y="1578400"/>
            <a:ext cx="5017500" cy="157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PROJECT</a:t>
            </a:r>
            <a:endParaRPr/>
          </a:p>
          <a:p>
            <a:pPr indent="0" lvl="0" marL="0" rtl="0" algn="l">
              <a:spcBef>
                <a:spcPts val="0"/>
              </a:spcBef>
              <a:spcAft>
                <a:spcPts val="0"/>
              </a:spcAft>
              <a:buNone/>
            </a:pPr>
            <a:r>
              <a:rPr b="1" lang="en-GB">
                <a:solidFill>
                  <a:srgbClr val="FF0000"/>
                </a:solidFill>
              </a:rPr>
              <a:t>NETFLIX</a:t>
            </a:r>
            <a:endParaRPr b="1">
              <a:solidFill>
                <a:srgbClr val="FF0000"/>
              </a:solidFill>
            </a:endParaRPr>
          </a:p>
        </p:txBody>
      </p:sp>
      <p:sp>
        <p:nvSpPr>
          <p:cNvPr id="135" name="Google Shape;135;p13"/>
          <p:cNvSpPr txBox="1"/>
          <p:nvPr>
            <p:ph idx="1" type="subTitle"/>
          </p:nvPr>
        </p:nvSpPr>
        <p:spPr>
          <a:xfrm>
            <a:off x="5083950" y="3924925"/>
            <a:ext cx="3470700" cy="1000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SUBMITTED BY:</a:t>
            </a:r>
            <a:br>
              <a:rPr lang="en-GB"/>
            </a:br>
            <a:r>
              <a:rPr lang="en-GB"/>
              <a:t>LALIT -IDD 17</a:t>
            </a:r>
            <a:endParaRPr/>
          </a:p>
          <a:p>
            <a:pPr indent="0" lvl="0" marL="0" rtl="0" algn="l">
              <a:spcBef>
                <a:spcPts val="0"/>
              </a:spcBef>
              <a:spcAft>
                <a:spcPts val="0"/>
              </a:spcAft>
              <a:buNone/>
            </a:pPr>
            <a:r>
              <a:rPr lang="en-GB"/>
              <a:t>SHYAM-BTECH 85</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1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MAIN FEATURES:</a:t>
            </a:r>
            <a:endParaRPr/>
          </a:p>
        </p:txBody>
      </p:sp>
      <p:sp>
        <p:nvSpPr>
          <p:cNvPr id="141" name="Google Shape;141;p14"/>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400"/>
              <a:t>(~)A responsive signup and login page,which can only let you pass if all the information has been correct and also tells you what are you doing wrong while logging in .</a:t>
            </a:r>
            <a:endParaRPr sz="1400"/>
          </a:p>
          <a:p>
            <a:pPr indent="0" lvl="0" marL="0" rtl="0" algn="l">
              <a:spcBef>
                <a:spcPts val="1200"/>
              </a:spcBef>
              <a:spcAft>
                <a:spcPts val="0"/>
              </a:spcAft>
              <a:buNone/>
            </a:pPr>
            <a:r>
              <a:rPr lang="en-GB" sz="1400"/>
              <a:t>(~)A user can create multiple profile whether it’s an adult or your child, the website has filter options so that your the mature audience can watch what it wants and the kids could watch which is not inappropriate for them.</a:t>
            </a:r>
            <a:endParaRPr sz="1400"/>
          </a:p>
          <a:p>
            <a:pPr indent="0" lvl="0" marL="0" rtl="0" algn="l">
              <a:spcBef>
                <a:spcPts val="1200"/>
              </a:spcBef>
              <a:spcAft>
                <a:spcPts val="0"/>
              </a:spcAft>
              <a:buNone/>
            </a:pPr>
            <a:r>
              <a:rPr lang="en-GB" sz="1400"/>
              <a:t>(~)Many different </a:t>
            </a:r>
            <a:r>
              <a:rPr lang="en-GB" sz="1400"/>
              <a:t>movie to watch</a:t>
            </a:r>
            <a:endParaRPr sz="1400"/>
          </a:p>
          <a:p>
            <a:pPr indent="0" lvl="0" marL="0" rtl="0" algn="l">
              <a:spcBef>
                <a:spcPts val="1200"/>
              </a:spcBef>
              <a:spcAft>
                <a:spcPts val="0"/>
              </a:spcAft>
              <a:buNone/>
            </a:pPr>
            <a:r>
              <a:rPr lang="en-GB" sz="1400"/>
              <a:t>(~)Play movie</a:t>
            </a:r>
            <a:endParaRPr sz="1400"/>
          </a:p>
          <a:p>
            <a:pPr indent="0" lvl="0" marL="0" rtl="0" algn="l">
              <a:spcBef>
                <a:spcPts val="1200"/>
              </a:spcBef>
              <a:spcAft>
                <a:spcPts val="1200"/>
              </a:spcAft>
              <a:buNone/>
            </a:pPr>
            <a:r>
              <a:t/>
            </a:r>
            <a:endParaRPr sz="14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1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LOGIN AND SIGN UP PAGE</a:t>
            </a:r>
            <a:endParaRPr/>
          </a:p>
        </p:txBody>
      </p:sp>
      <p:sp>
        <p:nvSpPr>
          <p:cNvPr id="147" name="Google Shape;147;p15"/>
          <p:cNvSpPr txBox="1"/>
          <p:nvPr>
            <p:ph idx="1" type="body"/>
          </p:nvPr>
        </p:nvSpPr>
        <p:spPr>
          <a:xfrm>
            <a:off x="1297500" y="4545900"/>
            <a:ext cx="7038900" cy="404400"/>
          </a:xfrm>
          <a:prstGeom prst="rect">
            <a:avLst/>
          </a:prstGeom>
        </p:spPr>
        <p:txBody>
          <a:bodyPr anchorCtr="0" anchor="t" bIns="91425" lIns="91425" spcFirstLastPara="1" rIns="91425" wrap="square" tIns="91425">
            <a:normAutofit fontScale="25000" lnSpcReduction="20000"/>
          </a:bodyPr>
          <a:lstStyle/>
          <a:p>
            <a:pPr indent="0" lvl="0" marL="0" rtl="0" algn="l">
              <a:spcBef>
                <a:spcPts val="0"/>
              </a:spcBef>
              <a:spcAft>
                <a:spcPts val="1200"/>
              </a:spcAft>
              <a:buNone/>
            </a:pPr>
            <a:r>
              <a:t/>
            </a:r>
            <a:endParaRPr/>
          </a:p>
        </p:txBody>
      </p:sp>
      <p:pic>
        <p:nvPicPr>
          <p:cNvPr id="148" name="Google Shape;148;p15"/>
          <p:cNvPicPr preferRelativeResize="0"/>
          <p:nvPr/>
        </p:nvPicPr>
        <p:blipFill>
          <a:blip r:embed="rId3">
            <a:alphaModFix/>
          </a:blip>
          <a:stretch>
            <a:fillRect/>
          </a:stretch>
        </p:blipFill>
        <p:spPr>
          <a:xfrm>
            <a:off x="1415975" y="1466575"/>
            <a:ext cx="6312048" cy="332462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pic>
        <p:nvPicPr>
          <p:cNvPr id="153" name="Google Shape;153;p16"/>
          <p:cNvPicPr preferRelativeResize="0"/>
          <p:nvPr/>
        </p:nvPicPr>
        <p:blipFill>
          <a:blip r:embed="rId3">
            <a:alphaModFix/>
          </a:blip>
          <a:stretch>
            <a:fillRect/>
          </a:stretch>
        </p:blipFill>
        <p:spPr>
          <a:xfrm>
            <a:off x="152400" y="152400"/>
            <a:ext cx="8602133" cy="48387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17"/>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solidFill>
                  <a:srgbClr val="FF0000"/>
                </a:solidFill>
              </a:rPr>
              <a:t>H</a:t>
            </a:r>
            <a:r>
              <a:rPr lang="en-GB"/>
              <a:t>omepage</a:t>
            </a:r>
            <a:endParaRPr/>
          </a:p>
        </p:txBody>
      </p:sp>
      <p:pic>
        <p:nvPicPr>
          <p:cNvPr id="159" name="Google Shape;159;p17"/>
          <p:cNvPicPr preferRelativeResize="0"/>
          <p:nvPr/>
        </p:nvPicPr>
        <p:blipFill>
          <a:blip r:embed="rId3">
            <a:alphaModFix/>
          </a:blip>
          <a:stretch>
            <a:fillRect/>
          </a:stretch>
        </p:blipFill>
        <p:spPr>
          <a:xfrm>
            <a:off x="152400" y="1061575"/>
            <a:ext cx="8669050" cy="392952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18"/>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solidFill>
                  <a:srgbClr val="FF0000"/>
                </a:solidFill>
              </a:rPr>
              <a:t>ADD </a:t>
            </a:r>
            <a:r>
              <a:rPr lang="en-GB"/>
              <a:t>TWO OR </a:t>
            </a:r>
            <a:r>
              <a:rPr lang="en-GB">
                <a:solidFill>
                  <a:srgbClr val="FF0000"/>
                </a:solidFill>
              </a:rPr>
              <a:t>MORE </a:t>
            </a:r>
            <a:r>
              <a:rPr lang="en-GB"/>
              <a:t>PROFILE</a:t>
            </a:r>
            <a:endParaRPr/>
          </a:p>
        </p:txBody>
      </p:sp>
      <p:sp>
        <p:nvSpPr>
          <p:cNvPr id="165" name="Google Shape;165;p18"/>
          <p:cNvSpPr txBox="1"/>
          <p:nvPr>
            <p:ph idx="1" type="body"/>
          </p:nvPr>
        </p:nvSpPr>
        <p:spPr>
          <a:xfrm>
            <a:off x="1297500" y="1567550"/>
            <a:ext cx="34032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166" name="Google Shape;166;p18"/>
          <p:cNvSpPr txBox="1"/>
          <p:nvPr>
            <p:ph idx="2" type="body"/>
          </p:nvPr>
        </p:nvSpPr>
        <p:spPr>
          <a:xfrm>
            <a:off x="4933221" y="1567550"/>
            <a:ext cx="34032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67" name="Google Shape;167;p18"/>
          <p:cNvPicPr preferRelativeResize="0"/>
          <p:nvPr/>
        </p:nvPicPr>
        <p:blipFill>
          <a:blip r:embed="rId3">
            <a:alphaModFix/>
          </a:blip>
          <a:stretch>
            <a:fillRect/>
          </a:stretch>
        </p:blipFill>
        <p:spPr>
          <a:xfrm>
            <a:off x="708025" y="1567550"/>
            <a:ext cx="3992674" cy="2911199"/>
          </a:xfrm>
          <a:prstGeom prst="rect">
            <a:avLst/>
          </a:prstGeom>
          <a:noFill/>
          <a:ln>
            <a:noFill/>
          </a:ln>
        </p:spPr>
      </p:pic>
      <p:pic>
        <p:nvPicPr>
          <p:cNvPr id="168" name="Google Shape;168;p18"/>
          <p:cNvPicPr preferRelativeResize="0"/>
          <p:nvPr/>
        </p:nvPicPr>
        <p:blipFill>
          <a:blip r:embed="rId4">
            <a:alphaModFix/>
          </a:blip>
          <a:stretch>
            <a:fillRect/>
          </a:stretch>
        </p:blipFill>
        <p:spPr>
          <a:xfrm>
            <a:off x="708025" y="1567550"/>
            <a:ext cx="3992674" cy="2911199"/>
          </a:xfrm>
          <a:prstGeom prst="rect">
            <a:avLst/>
          </a:prstGeom>
          <a:noFill/>
          <a:ln>
            <a:noFill/>
          </a:ln>
        </p:spPr>
      </p:pic>
      <p:pic>
        <p:nvPicPr>
          <p:cNvPr id="169" name="Google Shape;169;p18"/>
          <p:cNvPicPr preferRelativeResize="0"/>
          <p:nvPr/>
        </p:nvPicPr>
        <p:blipFill>
          <a:blip r:embed="rId3">
            <a:alphaModFix/>
          </a:blip>
          <a:stretch>
            <a:fillRect/>
          </a:stretch>
        </p:blipFill>
        <p:spPr>
          <a:xfrm>
            <a:off x="4933225" y="1567550"/>
            <a:ext cx="3752602" cy="291119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19"/>
          <p:cNvSpPr txBox="1"/>
          <p:nvPr>
            <p:ph type="title"/>
          </p:nvPr>
        </p:nvSpPr>
        <p:spPr>
          <a:xfrm>
            <a:off x="1297500" y="1658325"/>
            <a:ext cx="3036300" cy="1751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solidFill>
                  <a:srgbClr val="FF0000"/>
                </a:solidFill>
              </a:rPr>
              <a:t>N</a:t>
            </a:r>
            <a:r>
              <a:rPr lang="en-GB"/>
              <a:t>ETFLIX</a:t>
            </a:r>
            <a:endParaRPr/>
          </a:p>
          <a:p>
            <a:pPr indent="0" lvl="0" marL="0" rtl="0" algn="l">
              <a:spcBef>
                <a:spcPts val="0"/>
              </a:spcBef>
              <a:spcAft>
                <a:spcPts val="0"/>
              </a:spcAft>
              <a:buNone/>
            </a:pPr>
            <a:r>
              <a:rPr lang="en-GB">
                <a:solidFill>
                  <a:srgbClr val="FF0000"/>
                </a:solidFill>
              </a:rPr>
              <a:t>L</a:t>
            </a:r>
            <a:r>
              <a:rPr lang="en-GB"/>
              <a:t>ANDING</a:t>
            </a:r>
            <a:r>
              <a:rPr lang="en-GB">
                <a:solidFill>
                  <a:srgbClr val="FF0000"/>
                </a:solidFill>
              </a:rPr>
              <a:t> </a:t>
            </a:r>
            <a:r>
              <a:rPr lang="en-GB">
                <a:solidFill>
                  <a:srgbClr val="FF0000"/>
                </a:solidFill>
              </a:rPr>
              <a:t>P</a:t>
            </a:r>
            <a:r>
              <a:rPr lang="en-GB"/>
              <a:t>AGE</a:t>
            </a:r>
            <a:endParaRPr/>
          </a:p>
        </p:txBody>
      </p:sp>
      <p:sp>
        <p:nvSpPr>
          <p:cNvPr id="175" name="Google Shape;175;p19"/>
          <p:cNvSpPr txBox="1"/>
          <p:nvPr>
            <p:ph idx="1" type="subTitle"/>
          </p:nvPr>
        </p:nvSpPr>
        <p:spPr>
          <a:xfrm>
            <a:off x="1297500" y="3538000"/>
            <a:ext cx="1914900" cy="506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solidFill>
                  <a:srgbClr val="FF0000"/>
                </a:solidFill>
              </a:rPr>
              <a:t>WA</a:t>
            </a:r>
            <a:r>
              <a:rPr lang="en-GB"/>
              <a:t>TCH </a:t>
            </a:r>
            <a:r>
              <a:rPr lang="en-GB">
                <a:solidFill>
                  <a:srgbClr val="FF0000"/>
                </a:solidFill>
              </a:rPr>
              <a:t>A</a:t>
            </a:r>
            <a:r>
              <a:rPr lang="en-GB"/>
              <a:t>NYTHING!!!</a:t>
            </a:r>
            <a:endParaRPr/>
          </a:p>
        </p:txBody>
      </p:sp>
      <p:sp>
        <p:nvSpPr>
          <p:cNvPr id="176" name="Google Shape;176;p19"/>
          <p:cNvSpPr txBox="1"/>
          <p:nvPr>
            <p:ph idx="2" type="body"/>
          </p:nvPr>
        </p:nvSpPr>
        <p:spPr>
          <a:xfrm>
            <a:off x="4648200" y="1696600"/>
            <a:ext cx="3676800" cy="23475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77" name="Google Shape;177;p19"/>
          <p:cNvPicPr preferRelativeResize="0"/>
          <p:nvPr/>
        </p:nvPicPr>
        <p:blipFill>
          <a:blip r:embed="rId3">
            <a:alphaModFix/>
          </a:blip>
          <a:stretch>
            <a:fillRect/>
          </a:stretch>
        </p:blipFill>
        <p:spPr>
          <a:xfrm>
            <a:off x="3890900" y="657625"/>
            <a:ext cx="5253101" cy="37160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20"/>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solidFill>
                  <a:srgbClr val="FF0000"/>
                </a:solidFill>
              </a:rPr>
              <a:t>KIDS </a:t>
            </a:r>
            <a:r>
              <a:rPr lang="en-GB"/>
              <a:t>SECTION AND </a:t>
            </a:r>
            <a:r>
              <a:rPr lang="en-GB">
                <a:solidFill>
                  <a:srgbClr val="FF0000"/>
                </a:solidFill>
              </a:rPr>
              <a:t>ADULT </a:t>
            </a:r>
            <a:r>
              <a:rPr lang="en-GB"/>
              <a:t>SECTION</a:t>
            </a:r>
            <a:endParaRPr/>
          </a:p>
        </p:txBody>
      </p:sp>
      <p:sp>
        <p:nvSpPr>
          <p:cNvPr id="183" name="Google Shape;183;p20"/>
          <p:cNvSpPr txBox="1"/>
          <p:nvPr>
            <p:ph idx="1" type="body"/>
          </p:nvPr>
        </p:nvSpPr>
        <p:spPr>
          <a:xfrm>
            <a:off x="1297500" y="1567550"/>
            <a:ext cx="34032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184" name="Google Shape;184;p20"/>
          <p:cNvSpPr txBox="1"/>
          <p:nvPr>
            <p:ph idx="2" type="body"/>
          </p:nvPr>
        </p:nvSpPr>
        <p:spPr>
          <a:xfrm>
            <a:off x="4933221" y="1567550"/>
            <a:ext cx="34032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85" name="Google Shape;185;p20"/>
          <p:cNvPicPr preferRelativeResize="0"/>
          <p:nvPr/>
        </p:nvPicPr>
        <p:blipFill>
          <a:blip r:embed="rId3">
            <a:alphaModFix/>
          </a:blip>
          <a:stretch>
            <a:fillRect/>
          </a:stretch>
        </p:blipFill>
        <p:spPr>
          <a:xfrm>
            <a:off x="4867975" y="1623150"/>
            <a:ext cx="4210776" cy="2855601"/>
          </a:xfrm>
          <a:prstGeom prst="rect">
            <a:avLst/>
          </a:prstGeom>
          <a:noFill/>
          <a:ln>
            <a:noFill/>
          </a:ln>
        </p:spPr>
      </p:pic>
      <p:pic>
        <p:nvPicPr>
          <p:cNvPr id="186" name="Google Shape;186;p20"/>
          <p:cNvPicPr preferRelativeResize="0"/>
          <p:nvPr/>
        </p:nvPicPr>
        <p:blipFill rotWithShape="1">
          <a:blip r:embed="rId4">
            <a:alphaModFix/>
          </a:blip>
          <a:srcRect b="0" l="0" r="3558" t="0"/>
          <a:stretch/>
        </p:blipFill>
        <p:spPr>
          <a:xfrm>
            <a:off x="167275" y="1595350"/>
            <a:ext cx="4533427" cy="285560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21"/>
          <p:cNvSpPr txBox="1"/>
          <p:nvPr>
            <p:ph type="title"/>
          </p:nvPr>
        </p:nvSpPr>
        <p:spPr>
          <a:xfrm>
            <a:off x="823850" y="2053000"/>
            <a:ext cx="4587000" cy="1148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GB">
                <a:solidFill>
                  <a:srgbClr val="FF0000"/>
                </a:solidFill>
              </a:rPr>
              <a:t>T</a:t>
            </a:r>
            <a:r>
              <a:rPr lang="en-GB"/>
              <a:t>HANKSSSSS</a:t>
            </a:r>
            <a:endParaRPr/>
          </a:p>
        </p:txBody>
      </p:sp>
    </p:spTree>
  </p:cSld>
  <p:clrMapOvr>
    <a:masterClrMapping/>
  </p:clrMapOvr>
</p:sld>
</file>

<file path=ppt/theme/theme1.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